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44" r:id="rId11"/>
    <p:sldId id="405" r:id="rId12"/>
    <p:sldId id="445" r:id="rId13"/>
    <p:sldId id="446" r:id="rId14"/>
    <p:sldId id="447" r:id="rId15"/>
  </p:sldIdLst>
  <p:sldSz cx="9144000" cy="6858000" type="screen4x3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HP-087" pitchFamily="34" charset="0"/>
      <p:bold r:id="rId25"/>
    </p:embeddedFont>
    <p:embeddedFont>
      <p:font typeface=".VnCooper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.VnCooperH" pitchFamily="34" charset="0"/>
      <p:regular r:id="rId35"/>
    </p:embeddedFont>
    <p:embeddedFont>
      <p:font typeface="Arial Rounded MT Bold" charset="0"/>
      <p:regular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FFFF"/>
    <a:srgbClr val="FFFFCC"/>
    <a:srgbClr val="FF99CC"/>
    <a:srgbClr val="990099"/>
    <a:srgbClr val="FF0066"/>
    <a:srgbClr val="FF6600"/>
    <a:srgbClr val="66FF33"/>
    <a:srgbClr val="CCEC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1773"/>
            <a:ext cx="24288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1773"/>
            <a:ext cx="29146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19575"/>
            <a:ext cx="2752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28" y="4219575"/>
            <a:ext cx="2409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ột nhà và chuột đô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10450" y="1087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57" y="1881743"/>
            <a:ext cx="4953000" cy="45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56" y="1881743"/>
            <a:ext cx="6010643" cy="46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6449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629644" cy="49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96" y="1786269"/>
            <a:ext cx="5224647" cy="479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727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1773"/>
            <a:ext cx="24288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1773"/>
            <a:ext cx="29146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19575"/>
            <a:ext cx="2752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28" y="4219575"/>
            <a:ext cx="2409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2648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9450"/>
              </p:ext>
            </p:extLst>
          </p:nvPr>
        </p:nvGraphicFramePr>
        <p:xfrm>
          <a:off x="1524000" y="1397000"/>
          <a:ext cx="6096000" cy="15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1143000"/>
              </a:tblGrid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uoâ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63360"/>
              </p:ext>
            </p:extLst>
          </p:nvPr>
        </p:nvGraphicFramePr>
        <p:xfrm>
          <a:off x="2561304" y="3581400"/>
          <a:ext cx="364899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332"/>
                <a:gridCol w="1216332"/>
                <a:gridCol w="1216332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uoâ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öô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3263" y="2307266"/>
            <a:ext cx="960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uoâc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617" y="2307266"/>
            <a:ext cx="1047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uoâm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3016" y="2307266"/>
            <a:ext cx="912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uoân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3787" y="2317899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uoât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5152" y="2307266"/>
            <a:ext cx="1170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uoâng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4425" y="4495800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uoâi</a:t>
            </a:r>
            <a:endParaRPr lang="vi-VN" sz="3000" b="1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89230" y="4343400"/>
            <a:ext cx="1182970" cy="762000"/>
            <a:chOff x="4989230" y="4343400"/>
            <a:chExt cx="1182970" cy="762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89230" y="4343400"/>
              <a:ext cx="1182970" cy="7620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989230" y="4343400"/>
              <a:ext cx="1182970" cy="7620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024425" y="5257800"/>
            <a:ext cx="760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öôi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3715" y="5257800"/>
            <a:ext cx="896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öôu</a:t>
            </a:r>
            <a:endParaRPr lang="vi-VN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Cloud 1"/>
          <p:cNvSpPr/>
          <p:nvPr/>
        </p:nvSpPr>
        <p:spPr bwMode="auto">
          <a:xfrm>
            <a:off x="961104" y="13716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NI-Avo" pitchFamily="2" charset="0"/>
              </a:rPr>
              <a:t>öôõi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NI-Avo" pitchFamily="2" charset="0"/>
              </a:rPr>
              <a:t>ngöïa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4572000" y="13716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6600"/>
                </a:solidFill>
                <a:latin typeface="VNI-Avo" pitchFamily="2" charset="0"/>
              </a:rPr>
              <a:t>vuoát</a:t>
            </a:r>
            <a:r>
              <a:rPr lang="en-US" sz="2800" b="1" dirty="0" smtClean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VNI-Avo" pitchFamily="2" charset="0"/>
              </a:rPr>
              <a:t>ve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990600" y="27432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70C0"/>
                </a:solidFill>
                <a:latin typeface="VNI-Avo" pitchFamily="2" charset="0"/>
              </a:rPr>
              <a:t>nhuoäm</a:t>
            </a:r>
            <a:r>
              <a:rPr lang="en-US" sz="2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VNI-Avo" pitchFamily="2" charset="0"/>
              </a:rPr>
              <a:t>vaûi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4601496" y="27432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66"/>
                </a:solidFill>
                <a:latin typeface="VNI-Avo" pitchFamily="2" charset="0"/>
              </a:rPr>
              <a:t>treû</a:t>
            </a:r>
            <a:r>
              <a:rPr lang="en-US" sz="2800" b="1" dirty="0" smtClean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VNI-Avo" pitchFamily="2" charset="0"/>
              </a:rPr>
              <a:t>thô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990600" y="40386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b="1" dirty="0" err="1" smtClean="0">
                <a:solidFill>
                  <a:srgbClr val="00B050"/>
                </a:solidFill>
                <a:latin typeface="VNI-Avo" pitchFamily="2" charset="0"/>
              </a:rPr>
              <a:t>luoáng</a:t>
            </a:r>
            <a:r>
              <a:rPr lang="en-US" sz="25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VNI-Avo" pitchFamily="2" charset="0"/>
              </a:rPr>
              <a:t>cuoáng</a:t>
            </a:r>
            <a:endParaRPr kumimoji="0" lang="vi-VN" sz="25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4601496" y="40386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6600"/>
                </a:solidFill>
                <a:latin typeface="VNI-Avo" pitchFamily="2" charset="0"/>
              </a:rPr>
              <a:t>lem</a:t>
            </a:r>
            <a:r>
              <a:rPr lang="en-US" sz="2800" b="1" dirty="0" smtClean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VNI-Avo" pitchFamily="2" charset="0"/>
              </a:rPr>
              <a:t>luoác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2" name="Cloud 21"/>
          <p:cNvSpPr/>
          <p:nvPr/>
        </p:nvSpPr>
        <p:spPr bwMode="auto">
          <a:xfrm>
            <a:off x="1020096" y="54102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990099"/>
                </a:solidFill>
                <a:latin typeface="VNI-Avo" pitchFamily="2" charset="0"/>
              </a:rPr>
              <a:t>nöôùu</a:t>
            </a:r>
            <a:r>
              <a:rPr lang="en-US" sz="2800" b="1" dirty="0" smtClean="0">
                <a:solidFill>
                  <a:srgbClr val="990099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VNI-Avo" pitchFamily="2" charset="0"/>
              </a:rPr>
              <a:t>raêng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4630992" y="5410200"/>
            <a:ext cx="3382296" cy="1143000"/>
          </a:xfrm>
          <a:prstGeom prst="cloud">
            <a:avLst/>
          </a:prstGeom>
          <a:noFill/>
          <a:ln w="285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66"/>
                </a:solidFill>
                <a:latin typeface="VNI-Avo" pitchFamily="2" charset="0"/>
              </a:rPr>
              <a:t>muoân</a:t>
            </a:r>
            <a:r>
              <a:rPr lang="en-US" sz="2800" b="1" dirty="0" smtClean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VNI-Avo" pitchFamily="2" charset="0"/>
              </a:rPr>
              <a:t>maøu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228600" y="1143000"/>
            <a:ext cx="8610600" cy="5486400"/>
          </a:xfrm>
          <a:prstGeom prst="roundRect">
            <a:avLst/>
          </a:prstGeom>
          <a:solidFill>
            <a:srgbClr val="D9FF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troàng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traùi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Khoùm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chuoái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troå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boâng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traéng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Maáy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ñuû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chín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ruoäm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nuoâi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ñaùng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ríu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rít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cuoän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söôûi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theàm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3000" y="2895600"/>
            <a:ext cx="7382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chim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khöôùu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hoùt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vang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70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178</Words>
  <Application>Microsoft Office PowerPoint</Application>
  <PresentationFormat>On-screen Show (4:3)</PresentationFormat>
  <Paragraphs>66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Comic Sans MS</vt:lpstr>
      <vt:lpstr>VNI-Avo</vt:lpstr>
      <vt:lpstr>HP-087</vt:lpstr>
      <vt:lpstr>.VnCooper</vt:lpstr>
      <vt:lpstr>Calibri</vt:lpstr>
      <vt:lpstr>.VnAvant</vt:lpstr>
      <vt:lpstr>.VnCooperH</vt:lpstr>
      <vt:lpstr>Arial Rounded MT Bold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342</cp:revision>
  <dcterms:created xsi:type="dcterms:W3CDTF">2006-08-16T00:00:00Z</dcterms:created>
  <dcterms:modified xsi:type="dcterms:W3CDTF">2020-08-26T06:09:30Z</dcterms:modified>
</cp:coreProperties>
</file>